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p:regular r:id="rId23"/>
      <p:bold r:id="rId24"/>
      <p:italic r:id="rId25"/>
      <p:boldItalic r:id="rId26"/>
    </p:embeddedFont>
    <p:embeddedFont>
      <p:font typeface="Merriweather"/>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Merriweather-bold.fntdata"/><Relationship Id="rId27" Type="http://schemas.openxmlformats.org/officeDocument/2006/relationships/font" Target="fonts/Merriweather-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erriweather-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Merriweather-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b6607ae144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b6607ae144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b6607ae144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b6607ae144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b663262fe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b663262fe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b663262fe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b663262fe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b6607ae144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b6607ae144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b6607ae144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b6607ae144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b6607ae144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b6607ae144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b6607ae144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b6607ae144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b71721d68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b71721d68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f00794d18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f00794d18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b6607ae14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b6607ae14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b663262fe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b663262fe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b6607ae144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b6607ae14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b6607ae14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b6607ae14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b6607ae14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b6607ae14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b6607ae14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b6607ae14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Does It Mean to Be Presbyterian?</a:t>
            </a:r>
            <a:endParaRPr/>
          </a:p>
        </p:txBody>
      </p:sp>
      <p:sp>
        <p:nvSpPr>
          <p:cNvPr id="65" name="Google Shape;65;p13"/>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Week 1: Presbyterian Confessions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250475" y="1830475"/>
            <a:ext cx="4201200" cy="1482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Reformation-Era Reformed</a:t>
            </a:r>
            <a:endParaRPr/>
          </a:p>
          <a:p>
            <a:pPr indent="0" lvl="0" marL="0" rtl="0" algn="l">
              <a:spcBef>
                <a:spcPts val="0"/>
              </a:spcBef>
              <a:spcAft>
                <a:spcPts val="0"/>
              </a:spcAft>
              <a:buNone/>
            </a:pPr>
            <a:r>
              <a:rPr lang="en"/>
              <a:t>Confessions</a:t>
            </a:r>
            <a:endParaRPr/>
          </a:p>
        </p:txBody>
      </p:sp>
      <p:sp>
        <p:nvSpPr>
          <p:cNvPr id="122" name="Google Shape;122;p22"/>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p>
            <a:pPr indent="-387350" lvl="0" marL="457200" rtl="0" algn="l">
              <a:spcBef>
                <a:spcPts val="0"/>
              </a:spcBef>
              <a:spcAft>
                <a:spcPts val="0"/>
              </a:spcAft>
              <a:buSzPts val="2500"/>
              <a:buChar char="●"/>
            </a:pPr>
            <a:r>
              <a:rPr lang="en" sz="2500"/>
              <a:t>Scots Confession</a:t>
            </a:r>
            <a:endParaRPr sz="2500"/>
          </a:p>
          <a:p>
            <a:pPr indent="-387350" lvl="0" marL="457200" rtl="0" algn="l">
              <a:spcBef>
                <a:spcPts val="0"/>
              </a:spcBef>
              <a:spcAft>
                <a:spcPts val="0"/>
              </a:spcAft>
              <a:buSzPts val="2500"/>
              <a:buChar char="●"/>
            </a:pPr>
            <a:r>
              <a:rPr lang="en" sz="2500"/>
              <a:t>Heidelberg Catechism</a:t>
            </a:r>
            <a:endParaRPr sz="2500"/>
          </a:p>
          <a:p>
            <a:pPr indent="-387350" lvl="0" marL="457200" rtl="0" algn="l">
              <a:spcBef>
                <a:spcPts val="0"/>
              </a:spcBef>
              <a:spcAft>
                <a:spcPts val="0"/>
              </a:spcAft>
              <a:buSzPts val="2500"/>
              <a:buChar char="●"/>
            </a:pPr>
            <a:r>
              <a:rPr lang="en" sz="2500"/>
              <a:t>Second Helvetic Confession</a:t>
            </a:r>
            <a:endParaRPr sz="2500"/>
          </a:p>
          <a:p>
            <a:pPr indent="-387350" lvl="0" marL="457200" rtl="0" algn="l">
              <a:spcBef>
                <a:spcPts val="0"/>
              </a:spcBef>
              <a:spcAft>
                <a:spcPts val="0"/>
              </a:spcAft>
              <a:buSzPts val="2500"/>
              <a:buChar char="●"/>
            </a:pPr>
            <a:r>
              <a:rPr lang="en" sz="2500"/>
              <a:t>Westminster Confession of Faith and Westminster Longer and Shorter Catechisms</a:t>
            </a:r>
            <a:endParaRPr sz="25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a:t>
            </a:r>
            <a:r>
              <a:rPr lang="en"/>
              <a:t>rom </a:t>
            </a:r>
            <a:r>
              <a:rPr lang="en"/>
              <a:t>The Westminster Confession of Faith</a:t>
            </a:r>
            <a:endParaRPr/>
          </a:p>
        </p:txBody>
      </p:sp>
      <p:sp>
        <p:nvSpPr>
          <p:cNvPr id="128" name="Google Shape;128;p23"/>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a:t>
            </a:r>
            <a:r>
              <a:rPr lang="en" sz="1700"/>
              <a:t>God from all eternity did by the most wise and holy counsel of his own will, freely and unchangeably ordain whatsoever comes to pass; yet so as thereby neither is God the author of sin; nor is violence offered to the will of the creatures, nor is the liberty or contingency of second causes taken away, but rather established.”</a:t>
            </a:r>
            <a:endParaRPr sz="1700"/>
          </a:p>
          <a:p>
            <a:pPr indent="0" lvl="0" marL="0" rtl="0" algn="l">
              <a:spcBef>
                <a:spcPts val="1200"/>
              </a:spcBef>
              <a:spcAft>
                <a:spcPts val="1200"/>
              </a:spcAft>
              <a:buNone/>
            </a:pPr>
            <a:r>
              <a:rPr lang="en" sz="1700"/>
              <a:t>“By the decree of God, for the manifestation of his glory, some men and angels are predestinated unto everlasting life, and others fore-ordained to everlasting death.”</a:t>
            </a:r>
            <a:endParaRPr sz="1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from </a:t>
            </a:r>
            <a:r>
              <a:rPr lang="en"/>
              <a:t>The Westminster Confession of Faith</a:t>
            </a:r>
            <a:endParaRPr/>
          </a:p>
        </p:txBody>
      </p:sp>
      <p:sp>
        <p:nvSpPr>
          <p:cNvPr id="134" name="Google Shape;134;p2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700"/>
              <a:t>“</a:t>
            </a:r>
            <a:r>
              <a:rPr lang="en" sz="1700"/>
              <a:t>The doctrine of this high mystery of predestination is to be handled with special prudence and care, that men attending the will of God revealed in his Word, and yielding obedience thereunto, may, from the certainty of their effectual vocation, be assured of their eternal election. So shall this doctrine afford matter of praise, reverence, and admiration of God; and of humility, diligence, and abundant consolation to all that sincerely obey the gospel.</a:t>
            </a:r>
            <a:r>
              <a:rPr lang="en" sz="1700"/>
              <a:t>”</a:t>
            </a:r>
            <a:endParaRPr sz="1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a:t>
            </a:r>
            <a:r>
              <a:rPr lang="en"/>
              <a:t>rom </a:t>
            </a:r>
            <a:r>
              <a:rPr lang="en"/>
              <a:t>The Westminster Confession of Faith</a:t>
            </a:r>
            <a:endParaRPr/>
          </a:p>
        </p:txBody>
      </p:sp>
      <p:sp>
        <p:nvSpPr>
          <p:cNvPr id="140" name="Google Shape;140;p25"/>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700"/>
              <a:t>“</a:t>
            </a:r>
            <a:r>
              <a:rPr lang="en" sz="1700"/>
              <a:t>God alone is Lord of the conscience, and hath left it free from the doctrines and commandments of men which are in anything contrary to his Word, or beside it in matters of faith or worship.”</a:t>
            </a:r>
            <a:endParaRPr sz="1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txBox="1"/>
          <p:nvPr>
            <p:ph type="title"/>
          </p:nvPr>
        </p:nvSpPr>
        <p:spPr>
          <a:xfrm>
            <a:off x="265500" y="1830600"/>
            <a:ext cx="4201200" cy="1482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Modern Reformed</a:t>
            </a:r>
            <a:endParaRPr/>
          </a:p>
          <a:p>
            <a:pPr indent="0" lvl="0" marL="0" rtl="0" algn="l">
              <a:spcBef>
                <a:spcPts val="0"/>
              </a:spcBef>
              <a:spcAft>
                <a:spcPts val="0"/>
              </a:spcAft>
              <a:buNone/>
            </a:pPr>
            <a:r>
              <a:rPr lang="en"/>
              <a:t>Confessions</a:t>
            </a:r>
            <a:endParaRPr/>
          </a:p>
        </p:txBody>
      </p:sp>
      <p:sp>
        <p:nvSpPr>
          <p:cNvPr id="146" name="Google Shape;146;p26"/>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p>
            <a:pPr indent="-387350" lvl="0" marL="457200" rtl="0" algn="l">
              <a:spcBef>
                <a:spcPts val="0"/>
              </a:spcBef>
              <a:spcAft>
                <a:spcPts val="0"/>
              </a:spcAft>
              <a:buSzPts val="2500"/>
              <a:buChar char="●"/>
            </a:pPr>
            <a:r>
              <a:rPr lang="en" sz="2500"/>
              <a:t>Theological Declaration of Barmen</a:t>
            </a:r>
            <a:endParaRPr sz="2500"/>
          </a:p>
          <a:p>
            <a:pPr indent="-387350" lvl="0" marL="457200" rtl="0" algn="l">
              <a:spcBef>
                <a:spcPts val="0"/>
              </a:spcBef>
              <a:spcAft>
                <a:spcPts val="0"/>
              </a:spcAft>
              <a:buSzPts val="2500"/>
              <a:buChar char="●"/>
            </a:pPr>
            <a:r>
              <a:rPr lang="en" sz="2500"/>
              <a:t>Confession of 1967</a:t>
            </a:r>
            <a:endParaRPr sz="2500"/>
          </a:p>
          <a:p>
            <a:pPr indent="-387350" lvl="0" marL="457200" rtl="0" algn="l">
              <a:spcBef>
                <a:spcPts val="0"/>
              </a:spcBef>
              <a:spcAft>
                <a:spcPts val="0"/>
              </a:spcAft>
              <a:buSzPts val="2500"/>
              <a:buChar char="●"/>
            </a:pPr>
            <a:r>
              <a:rPr lang="en" sz="2500"/>
              <a:t>Confession of Belhar</a:t>
            </a:r>
            <a:endParaRPr sz="2500"/>
          </a:p>
          <a:p>
            <a:pPr indent="-387350" lvl="0" marL="457200" rtl="0" algn="l">
              <a:spcBef>
                <a:spcPts val="0"/>
              </a:spcBef>
              <a:spcAft>
                <a:spcPts val="0"/>
              </a:spcAft>
              <a:buSzPts val="2500"/>
              <a:buChar char="●"/>
            </a:pPr>
            <a:r>
              <a:rPr lang="en" sz="2500"/>
              <a:t>A Brief Statement of Faith</a:t>
            </a:r>
            <a:endParaRPr sz="25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7"/>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from </a:t>
            </a:r>
            <a:r>
              <a:rPr lang="en"/>
              <a:t>The Confession of Belhar</a:t>
            </a:r>
            <a:endParaRPr/>
          </a:p>
        </p:txBody>
      </p:sp>
      <p:sp>
        <p:nvSpPr>
          <p:cNvPr id="152" name="Google Shape;152;p27"/>
          <p:cNvSpPr txBox="1"/>
          <p:nvPr>
            <p:ph idx="1" type="body"/>
          </p:nvPr>
        </p:nvSpPr>
        <p:spPr>
          <a:xfrm>
            <a:off x="311725" y="1347975"/>
            <a:ext cx="8520600" cy="3990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200"/>
              <a:t>“We believe…</a:t>
            </a:r>
            <a:r>
              <a:rPr lang="en" sz="2200"/>
              <a:t>that unity is…both a gift and an obligation for the church of Jesus Christ; that through the working of God’s Spirit it is a binding force, yet simultaneously a reality which must be earnestly pursued and sought: one which the people of God must continually be built up to attain; that </a:t>
            </a:r>
            <a:r>
              <a:rPr b="1" lang="en" sz="2200"/>
              <a:t>this unity must become visible</a:t>
            </a:r>
            <a:r>
              <a:rPr lang="en" sz="2200"/>
              <a:t> so that the world may believe that separation, enmity and hatred between people and groups is sin which Christ has already conquered, and accordingly that anything which threatens this unity may have no place in the church and </a:t>
            </a:r>
            <a:r>
              <a:rPr b="1" lang="en" sz="2200"/>
              <a:t>must be resisted</a:t>
            </a:r>
            <a:r>
              <a:rPr lang="en" sz="2200"/>
              <a:t>…”</a:t>
            </a:r>
            <a:endParaRPr sz="2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8"/>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from T</a:t>
            </a:r>
            <a:r>
              <a:rPr lang="en"/>
              <a:t>he Confession of Belhar (cont’d.)</a:t>
            </a:r>
            <a:endParaRPr/>
          </a:p>
        </p:txBody>
      </p:sp>
      <p:sp>
        <p:nvSpPr>
          <p:cNvPr id="158" name="Google Shape;158;p28"/>
          <p:cNvSpPr txBox="1"/>
          <p:nvPr>
            <p:ph idx="1" type="body"/>
          </p:nvPr>
        </p:nvSpPr>
        <p:spPr>
          <a:xfrm>
            <a:off x="311725" y="1393100"/>
            <a:ext cx="8520600" cy="3990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200"/>
              <a:t>“We believe that God has revealed God’s self as the one who wishes to bring about justice and true peace among people; that God, in a world full of injustice and enmity, is in a special way the God of the destitute, the poor and the wronged; that God calls the church to follow God in this; for God brings justice to the oppressed</a:t>
            </a:r>
            <a:endParaRPr sz="2200"/>
          </a:p>
          <a:p>
            <a:pPr indent="0" lvl="0" marL="0" rtl="0" algn="l">
              <a:lnSpc>
                <a:spcPct val="100000"/>
              </a:lnSpc>
              <a:spcBef>
                <a:spcPts val="0"/>
              </a:spcBef>
              <a:spcAft>
                <a:spcPts val="0"/>
              </a:spcAft>
              <a:buNone/>
            </a:pPr>
            <a:r>
              <a:rPr lang="en" sz="2200"/>
              <a:t>and gives bread to the hungry; … that the church must therefore stand by people in any form of suffering and need, which implies, among other things, that </a:t>
            </a:r>
            <a:r>
              <a:rPr b="1" lang="en" sz="2200"/>
              <a:t>the church must witness against and strive against any form of injustice</a:t>
            </a:r>
            <a:r>
              <a:rPr lang="en" sz="2200"/>
              <a:t>, so that justice may roll down like waters, and righteousness like an ever-flowing stream…</a:t>
            </a:r>
            <a:endParaRPr sz="2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9"/>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from The Confession of Belhar (cont’d.)</a:t>
            </a:r>
            <a:endParaRPr/>
          </a:p>
        </p:txBody>
      </p:sp>
      <p:sp>
        <p:nvSpPr>
          <p:cNvPr id="164" name="Google Shape;164;p29"/>
          <p:cNvSpPr txBox="1"/>
          <p:nvPr>
            <p:ph idx="1" type="body"/>
          </p:nvPr>
        </p:nvSpPr>
        <p:spPr>
          <a:xfrm>
            <a:off x="311725" y="1302875"/>
            <a:ext cx="8520600" cy="3990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100"/>
              <a:t>“…</a:t>
            </a:r>
            <a:r>
              <a:rPr lang="en" sz="2100"/>
              <a:t>that the church as the possession of God must stand where the Lord stands, namely against injustice and with the wronged; that in following Christ </a:t>
            </a:r>
            <a:r>
              <a:rPr b="1" lang="en" sz="2100"/>
              <a:t>the church must witness against all the powerful and privileged who selfishly seek their own interests and thus control and harm others. Therefore, we reject any ideology</a:t>
            </a:r>
            <a:r>
              <a:rPr lang="en" sz="2100"/>
              <a:t> which would legitimate forms of injustice and any doctrine </a:t>
            </a:r>
            <a:r>
              <a:rPr b="1" lang="en" sz="2100"/>
              <a:t>which is unwilling to resist</a:t>
            </a:r>
            <a:r>
              <a:rPr lang="en" sz="2100"/>
              <a:t> such an ideology in the name of the gospel. We believe that, in obedience to Jesus Christ, its only head, the church is called to confess and to do all these things, </a:t>
            </a:r>
            <a:r>
              <a:rPr b="1" lang="en" sz="2100"/>
              <a:t>even though the authorities and human laws might forbid them</a:t>
            </a:r>
            <a:r>
              <a:rPr lang="en" sz="2100"/>
              <a:t> and punishment and suffering be the consequence. Jesus is Lord.”</a:t>
            </a:r>
            <a:endParaRPr sz="2100"/>
          </a:p>
          <a:p>
            <a:pPr indent="0" lvl="0" marL="0" rtl="0" algn="l">
              <a:lnSpc>
                <a:spcPct val="100000"/>
              </a:lnSpc>
              <a:spcBef>
                <a:spcPts val="0"/>
              </a:spcBef>
              <a:spcAft>
                <a:spcPts val="0"/>
              </a:spcAft>
              <a:buNone/>
            </a:pPr>
            <a:r>
              <a:t/>
            </a:r>
            <a:endParaRPr sz="2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Jesus is Lord.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5"/>
          <p:cNvPicPr preferRelativeResize="0"/>
          <p:nvPr/>
        </p:nvPicPr>
        <p:blipFill>
          <a:blip r:embed="rId3">
            <a:alphaModFix/>
          </a:blip>
          <a:stretch>
            <a:fillRect/>
          </a:stretch>
        </p:blipFill>
        <p:spPr>
          <a:xfrm>
            <a:off x="2502013" y="-145350"/>
            <a:ext cx="4139975" cy="5434200"/>
          </a:xfrm>
          <a:prstGeom prst="rect">
            <a:avLst/>
          </a:prstGeom>
          <a:noFill/>
          <a:ln>
            <a:noFill/>
          </a:ln>
        </p:spPr>
      </p:pic>
      <p:pic>
        <p:nvPicPr>
          <p:cNvPr id="76" name="Google Shape;76;p15"/>
          <p:cNvPicPr preferRelativeResize="0"/>
          <p:nvPr/>
        </p:nvPicPr>
        <p:blipFill rotWithShape="1">
          <a:blip r:embed="rId4">
            <a:alphaModFix/>
          </a:blip>
          <a:srcRect b="12563" l="19879" r="20458" t="12428"/>
          <a:stretch/>
        </p:blipFill>
        <p:spPr>
          <a:xfrm>
            <a:off x="5267925" y="1273250"/>
            <a:ext cx="309250" cy="388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16"/>
          <p:cNvPicPr preferRelativeResize="0"/>
          <p:nvPr/>
        </p:nvPicPr>
        <p:blipFill>
          <a:blip r:embed="rId3">
            <a:alphaModFix/>
          </a:blip>
          <a:stretch>
            <a:fillRect/>
          </a:stretch>
        </p:blipFill>
        <p:spPr>
          <a:xfrm>
            <a:off x="2584738" y="0"/>
            <a:ext cx="3974527" cy="51434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p:nvPr/>
        </p:nvSpPr>
        <p:spPr>
          <a:xfrm>
            <a:off x="2842450" y="210550"/>
            <a:ext cx="3429000" cy="11880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Roboto"/>
                <a:ea typeface="Roboto"/>
                <a:cs typeface="Roboto"/>
                <a:sym typeface="Roboto"/>
              </a:rPr>
              <a:t>Jesus Christ</a:t>
            </a:r>
            <a:endParaRPr sz="3000">
              <a:latin typeface="Roboto"/>
              <a:ea typeface="Roboto"/>
              <a:cs typeface="Roboto"/>
              <a:sym typeface="Roboto"/>
            </a:endParaRPr>
          </a:p>
        </p:txBody>
      </p:sp>
      <p:sp>
        <p:nvSpPr>
          <p:cNvPr id="87" name="Google Shape;87;p17"/>
          <p:cNvSpPr/>
          <p:nvPr/>
        </p:nvSpPr>
        <p:spPr>
          <a:xfrm>
            <a:off x="2857500" y="1919538"/>
            <a:ext cx="3429000" cy="11880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3000">
                <a:latin typeface="Roboto"/>
                <a:ea typeface="Roboto"/>
                <a:cs typeface="Roboto"/>
                <a:sym typeface="Roboto"/>
              </a:rPr>
              <a:t>Scripture</a:t>
            </a:r>
            <a:endParaRPr sz="3000">
              <a:latin typeface="Roboto"/>
              <a:ea typeface="Roboto"/>
              <a:cs typeface="Roboto"/>
              <a:sym typeface="Roboto"/>
            </a:endParaRPr>
          </a:p>
        </p:txBody>
      </p:sp>
      <p:sp>
        <p:nvSpPr>
          <p:cNvPr id="88" name="Google Shape;88;p17"/>
          <p:cNvSpPr/>
          <p:nvPr/>
        </p:nvSpPr>
        <p:spPr>
          <a:xfrm>
            <a:off x="2842450" y="3628525"/>
            <a:ext cx="3429000" cy="11880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3000">
                <a:latin typeface="Roboto"/>
                <a:ea typeface="Roboto"/>
                <a:cs typeface="Roboto"/>
                <a:sym typeface="Roboto"/>
              </a:rPr>
              <a:t>Confessions</a:t>
            </a:r>
            <a:endParaRPr sz="3000">
              <a:latin typeface="Roboto"/>
              <a:ea typeface="Roboto"/>
              <a:cs typeface="Roboto"/>
              <a:sym typeface="Roboto"/>
            </a:endParaRPr>
          </a:p>
        </p:txBody>
      </p:sp>
      <p:sp>
        <p:nvSpPr>
          <p:cNvPr id="89" name="Google Shape;89;p17"/>
          <p:cNvSpPr/>
          <p:nvPr/>
        </p:nvSpPr>
        <p:spPr>
          <a:xfrm>
            <a:off x="4293700" y="1440950"/>
            <a:ext cx="526500" cy="4362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90" name="Google Shape;90;p17"/>
          <p:cNvSpPr/>
          <p:nvPr/>
        </p:nvSpPr>
        <p:spPr>
          <a:xfrm>
            <a:off x="4308750" y="3149938"/>
            <a:ext cx="526500" cy="4362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295575" y="1830600"/>
            <a:ext cx="4045200" cy="1482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Ancient Confessions</a:t>
            </a:r>
            <a:endParaRPr/>
          </a:p>
        </p:txBody>
      </p:sp>
      <p:sp>
        <p:nvSpPr>
          <p:cNvPr id="96" name="Google Shape;96;p18"/>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p>
            <a:pPr indent="-387350" lvl="0" marL="457200" rtl="0" algn="l">
              <a:spcBef>
                <a:spcPts val="0"/>
              </a:spcBef>
              <a:spcAft>
                <a:spcPts val="0"/>
              </a:spcAft>
              <a:buSzPts val="2500"/>
              <a:buChar char="●"/>
            </a:pPr>
            <a:r>
              <a:rPr lang="en" sz="2500"/>
              <a:t>Nicene Creed</a:t>
            </a:r>
            <a:endParaRPr sz="2500"/>
          </a:p>
          <a:p>
            <a:pPr indent="-387350" lvl="0" marL="457200" rtl="0" algn="l">
              <a:spcBef>
                <a:spcPts val="0"/>
              </a:spcBef>
              <a:spcAft>
                <a:spcPts val="0"/>
              </a:spcAft>
              <a:buSzPts val="2500"/>
              <a:buChar char="●"/>
            </a:pPr>
            <a:r>
              <a:rPr lang="en" sz="2500"/>
              <a:t>Apostles’ Creed</a:t>
            </a:r>
            <a:endParaRPr sz="2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Nicene Creed</a:t>
            </a:r>
            <a:endParaRPr/>
          </a:p>
        </p:txBody>
      </p:sp>
      <p:sp>
        <p:nvSpPr>
          <p:cNvPr id="102" name="Google Shape;102;p19"/>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75"/>
              <a:buNone/>
            </a:pPr>
            <a:r>
              <a:rPr lang="en" sz="1800"/>
              <a:t>We believe in one God,</a:t>
            </a:r>
            <a:endParaRPr sz="1800"/>
          </a:p>
          <a:p>
            <a:pPr indent="0" lvl="0" marL="0" rtl="0" algn="l">
              <a:lnSpc>
                <a:spcPct val="100000"/>
              </a:lnSpc>
              <a:spcBef>
                <a:spcPts val="0"/>
              </a:spcBef>
              <a:spcAft>
                <a:spcPts val="0"/>
              </a:spcAft>
              <a:buSzPts val="275"/>
              <a:buNone/>
            </a:pPr>
            <a:r>
              <a:rPr lang="en" sz="1800"/>
              <a:t>the Father, the Almighty,</a:t>
            </a:r>
            <a:endParaRPr sz="1800"/>
          </a:p>
          <a:p>
            <a:pPr indent="0" lvl="0" marL="0" rtl="0" algn="l">
              <a:lnSpc>
                <a:spcPct val="100000"/>
              </a:lnSpc>
              <a:spcBef>
                <a:spcPts val="0"/>
              </a:spcBef>
              <a:spcAft>
                <a:spcPts val="0"/>
              </a:spcAft>
              <a:buSzPts val="275"/>
              <a:buNone/>
            </a:pPr>
            <a:r>
              <a:rPr lang="en" sz="1800"/>
              <a:t>maker of heaven and earth,</a:t>
            </a:r>
            <a:endParaRPr sz="1800"/>
          </a:p>
          <a:p>
            <a:pPr indent="0" lvl="0" marL="0" rtl="0" algn="l">
              <a:lnSpc>
                <a:spcPct val="100000"/>
              </a:lnSpc>
              <a:spcBef>
                <a:spcPts val="0"/>
              </a:spcBef>
              <a:spcAft>
                <a:spcPts val="0"/>
              </a:spcAft>
              <a:buSzPts val="275"/>
              <a:buNone/>
            </a:pPr>
            <a:r>
              <a:rPr lang="en" sz="1800"/>
              <a:t>of all that is,</a:t>
            </a:r>
            <a:endParaRPr sz="1800"/>
          </a:p>
          <a:p>
            <a:pPr indent="0" lvl="0" marL="0" rtl="0" algn="l">
              <a:lnSpc>
                <a:spcPct val="100000"/>
              </a:lnSpc>
              <a:spcBef>
                <a:spcPts val="0"/>
              </a:spcBef>
              <a:spcAft>
                <a:spcPts val="0"/>
              </a:spcAft>
              <a:buSzPts val="275"/>
              <a:buNone/>
            </a:pPr>
            <a:r>
              <a:rPr lang="en" sz="1800"/>
              <a:t>seen and unseen.</a:t>
            </a:r>
            <a:endParaRPr sz="1800"/>
          </a:p>
          <a:p>
            <a:pPr indent="0" lvl="0" marL="0" rtl="0" algn="l">
              <a:lnSpc>
                <a:spcPct val="95000"/>
              </a:lnSpc>
              <a:spcBef>
                <a:spcPts val="0"/>
              </a:spcBef>
              <a:spcAft>
                <a:spcPts val="1200"/>
              </a:spcAft>
              <a:buSzPts val="275"/>
              <a:buNone/>
            </a:pPr>
            <a:r>
              <a:t/>
            </a:r>
            <a:endParaRPr sz="2750"/>
          </a:p>
        </p:txBody>
      </p:sp>
      <p:sp>
        <p:nvSpPr>
          <p:cNvPr id="103" name="Google Shape;103;p19"/>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Nicene Creed (cont’d.)</a:t>
            </a:r>
            <a:endParaRPr/>
          </a:p>
        </p:txBody>
      </p:sp>
      <p:sp>
        <p:nvSpPr>
          <p:cNvPr id="109" name="Google Shape;109;p20"/>
          <p:cNvSpPr txBox="1"/>
          <p:nvPr>
            <p:ph idx="1" type="body"/>
          </p:nvPr>
        </p:nvSpPr>
        <p:spPr>
          <a:xfrm>
            <a:off x="311725" y="1332950"/>
            <a:ext cx="3999900" cy="39909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1800"/>
              <a:t>We believe in one Lord, Jesus Christ,</a:t>
            </a:r>
            <a:endParaRPr sz="1800"/>
          </a:p>
          <a:p>
            <a:pPr indent="0" lvl="0" marL="0" marR="0" rtl="0" algn="l">
              <a:lnSpc>
                <a:spcPct val="100000"/>
              </a:lnSpc>
              <a:spcBef>
                <a:spcPts val="0"/>
              </a:spcBef>
              <a:spcAft>
                <a:spcPts val="0"/>
              </a:spcAft>
              <a:buNone/>
            </a:pPr>
            <a:r>
              <a:rPr lang="en" sz="1800"/>
              <a:t>the only Son of God,</a:t>
            </a:r>
            <a:endParaRPr sz="1800"/>
          </a:p>
          <a:p>
            <a:pPr indent="0" lvl="0" marL="0" marR="0" rtl="0" algn="l">
              <a:lnSpc>
                <a:spcPct val="100000"/>
              </a:lnSpc>
              <a:spcBef>
                <a:spcPts val="0"/>
              </a:spcBef>
              <a:spcAft>
                <a:spcPts val="0"/>
              </a:spcAft>
              <a:buNone/>
            </a:pPr>
            <a:r>
              <a:rPr lang="en" sz="1800"/>
              <a:t>eternally begotten of the Father,</a:t>
            </a:r>
            <a:endParaRPr sz="1800"/>
          </a:p>
          <a:p>
            <a:pPr indent="0" lvl="0" marL="0" marR="0" rtl="0" algn="l">
              <a:lnSpc>
                <a:spcPct val="100000"/>
              </a:lnSpc>
              <a:spcBef>
                <a:spcPts val="0"/>
              </a:spcBef>
              <a:spcAft>
                <a:spcPts val="0"/>
              </a:spcAft>
              <a:buNone/>
            </a:pPr>
            <a:r>
              <a:rPr lang="en" sz="1800"/>
              <a:t>God from God, Light from Light,</a:t>
            </a:r>
            <a:endParaRPr sz="1800"/>
          </a:p>
          <a:p>
            <a:pPr indent="0" lvl="0" marL="0" marR="0" rtl="0" algn="l">
              <a:lnSpc>
                <a:spcPct val="100000"/>
              </a:lnSpc>
              <a:spcBef>
                <a:spcPts val="0"/>
              </a:spcBef>
              <a:spcAft>
                <a:spcPts val="0"/>
              </a:spcAft>
              <a:buNone/>
            </a:pPr>
            <a:r>
              <a:rPr lang="en" sz="1800"/>
              <a:t>true God from true God,</a:t>
            </a:r>
            <a:endParaRPr sz="1800"/>
          </a:p>
          <a:p>
            <a:pPr indent="0" lvl="0" marL="0" marR="0" rtl="0" algn="l">
              <a:lnSpc>
                <a:spcPct val="100000"/>
              </a:lnSpc>
              <a:spcBef>
                <a:spcPts val="0"/>
              </a:spcBef>
              <a:spcAft>
                <a:spcPts val="0"/>
              </a:spcAft>
              <a:buNone/>
            </a:pPr>
            <a:r>
              <a:rPr lang="en" sz="1800"/>
              <a:t>begotten, not made,</a:t>
            </a:r>
            <a:endParaRPr sz="1800"/>
          </a:p>
          <a:p>
            <a:pPr indent="0" lvl="0" marL="0" marR="0" rtl="0" algn="l">
              <a:lnSpc>
                <a:spcPct val="100000"/>
              </a:lnSpc>
              <a:spcBef>
                <a:spcPts val="0"/>
              </a:spcBef>
              <a:spcAft>
                <a:spcPts val="0"/>
              </a:spcAft>
              <a:buNone/>
            </a:pPr>
            <a:r>
              <a:rPr lang="en" sz="1800"/>
              <a:t>of one Being with the Father;</a:t>
            </a:r>
            <a:endParaRPr sz="1800"/>
          </a:p>
          <a:p>
            <a:pPr indent="0" lvl="0" marL="0" marR="0" rtl="0" algn="l">
              <a:lnSpc>
                <a:spcPct val="100000"/>
              </a:lnSpc>
              <a:spcBef>
                <a:spcPts val="0"/>
              </a:spcBef>
              <a:spcAft>
                <a:spcPts val="0"/>
              </a:spcAft>
              <a:buNone/>
            </a:pPr>
            <a:r>
              <a:rPr lang="en" sz="1800"/>
              <a:t>through him all things were made.</a:t>
            </a:r>
            <a:endParaRPr sz="1800"/>
          </a:p>
          <a:p>
            <a:pPr indent="0" lvl="0" marL="0" marR="0" rtl="0" algn="l">
              <a:lnSpc>
                <a:spcPct val="100000"/>
              </a:lnSpc>
              <a:spcBef>
                <a:spcPts val="0"/>
              </a:spcBef>
              <a:spcAft>
                <a:spcPts val="0"/>
              </a:spcAft>
              <a:buNone/>
            </a:pPr>
            <a:r>
              <a:rPr lang="en" sz="1800"/>
              <a:t>For us and for our salvation</a:t>
            </a:r>
            <a:endParaRPr sz="1800"/>
          </a:p>
          <a:p>
            <a:pPr indent="0" lvl="0" marL="0" marR="0" rtl="0" algn="l">
              <a:lnSpc>
                <a:spcPct val="100000"/>
              </a:lnSpc>
              <a:spcBef>
                <a:spcPts val="0"/>
              </a:spcBef>
              <a:spcAft>
                <a:spcPts val="0"/>
              </a:spcAft>
              <a:buNone/>
            </a:pPr>
            <a:r>
              <a:rPr lang="en" sz="1800"/>
              <a:t>he came down from heaven,</a:t>
            </a:r>
            <a:endParaRPr sz="1800"/>
          </a:p>
          <a:p>
            <a:pPr indent="0" lvl="0" marL="0" marR="0" rtl="0" algn="l">
              <a:lnSpc>
                <a:spcPct val="100000"/>
              </a:lnSpc>
              <a:spcBef>
                <a:spcPts val="0"/>
              </a:spcBef>
              <a:spcAft>
                <a:spcPts val="0"/>
              </a:spcAft>
              <a:buNone/>
            </a:pPr>
            <a:r>
              <a:rPr lang="en" sz="1800"/>
              <a:t>was incarnate of the Holy Spirit and the Virgin Mary</a:t>
            </a:r>
            <a:endParaRPr sz="1800"/>
          </a:p>
          <a:p>
            <a:pPr indent="0" lvl="0" marL="0" marR="0" rtl="0" algn="l">
              <a:lnSpc>
                <a:spcPct val="100000"/>
              </a:lnSpc>
              <a:spcBef>
                <a:spcPts val="0"/>
              </a:spcBef>
              <a:spcAft>
                <a:spcPts val="0"/>
              </a:spcAft>
              <a:buNone/>
            </a:pPr>
            <a:r>
              <a:rPr lang="en" sz="1800"/>
              <a:t>and became truly human.</a:t>
            </a:r>
            <a:endParaRPr sz="1800"/>
          </a:p>
          <a:p>
            <a:pPr indent="0" lvl="0" marL="0" marR="0" rtl="0" algn="l">
              <a:lnSpc>
                <a:spcPct val="100000"/>
              </a:lnSpc>
              <a:spcBef>
                <a:spcPts val="0"/>
              </a:spcBef>
              <a:spcAft>
                <a:spcPts val="0"/>
              </a:spcAft>
              <a:buNone/>
            </a:pPr>
            <a:r>
              <a:t/>
            </a:r>
            <a:endParaRPr sz="1800"/>
          </a:p>
          <a:p>
            <a:pPr indent="0" lvl="0" marL="0" marR="0" rtl="0" algn="l">
              <a:lnSpc>
                <a:spcPct val="100000"/>
              </a:lnSpc>
              <a:spcBef>
                <a:spcPts val="0"/>
              </a:spcBef>
              <a:spcAft>
                <a:spcPts val="0"/>
              </a:spcAft>
              <a:buNone/>
            </a:pPr>
            <a:r>
              <a:t/>
            </a:r>
            <a:endParaRPr sz="1800"/>
          </a:p>
          <a:p>
            <a:pPr indent="0" lvl="0" marL="0" marR="0" rtl="0" algn="l">
              <a:lnSpc>
                <a:spcPct val="100000"/>
              </a:lnSpc>
              <a:spcBef>
                <a:spcPts val="0"/>
              </a:spcBef>
              <a:spcAft>
                <a:spcPts val="0"/>
              </a:spcAft>
              <a:buNone/>
            </a:pPr>
            <a:r>
              <a:t/>
            </a:r>
            <a:endParaRPr sz="1800"/>
          </a:p>
        </p:txBody>
      </p:sp>
      <p:sp>
        <p:nvSpPr>
          <p:cNvPr id="110" name="Google Shape;110;p20"/>
          <p:cNvSpPr txBox="1"/>
          <p:nvPr>
            <p:ph idx="2" type="body"/>
          </p:nvPr>
        </p:nvSpPr>
        <p:spPr>
          <a:xfrm>
            <a:off x="4832425" y="1332950"/>
            <a:ext cx="3999900" cy="3990900"/>
          </a:xfrm>
          <a:prstGeom prst="rect">
            <a:avLst/>
          </a:prstGeom>
        </p:spPr>
        <p:txBody>
          <a:bodyPr anchorCtr="0" anchor="t" bIns="91425" lIns="91425" spcFirstLastPara="1" rIns="91425" wrap="square" tIns="91425">
            <a:normAutofit/>
          </a:bodyPr>
          <a:lstStyle/>
          <a:p>
            <a:pPr indent="0" lvl="0" marL="0" marR="0" rtl="0" algn="l">
              <a:lnSpc>
                <a:spcPct val="100000"/>
              </a:lnSpc>
              <a:spcBef>
                <a:spcPts val="0"/>
              </a:spcBef>
              <a:spcAft>
                <a:spcPts val="0"/>
              </a:spcAft>
              <a:buNone/>
            </a:pPr>
            <a:r>
              <a:rPr lang="en" sz="1800"/>
              <a:t>For our sake he was crucified under Pontius Pilate;</a:t>
            </a:r>
            <a:endParaRPr sz="1800"/>
          </a:p>
          <a:p>
            <a:pPr indent="0" lvl="0" marL="0" marR="0" rtl="0" algn="l">
              <a:lnSpc>
                <a:spcPct val="100000"/>
              </a:lnSpc>
              <a:spcBef>
                <a:spcPts val="0"/>
              </a:spcBef>
              <a:spcAft>
                <a:spcPts val="0"/>
              </a:spcAft>
              <a:buNone/>
            </a:pPr>
            <a:r>
              <a:rPr lang="en" sz="1800"/>
              <a:t>he suffered death and was buried.</a:t>
            </a:r>
            <a:endParaRPr sz="1800"/>
          </a:p>
          <a:p>
            <a:pPr indent="0" lvl="0" marL="0" marR="0" rtl="0" algn="l">
              <a:lnSpc>
                <a:spcPct val="100000"/>
              </a:lnSpc>
              <a:spcBef>
                <a:spcPts val="0"/>
              </a:spcBef>
              <a:spcAft>
                <a:spcPts val="0"/>
              </a:spcAft>
              <a:buNone/>
            </a:pPr>
            <a:r>
              <a:rPr lang="en" sz="1800"/>
              <a:t>On the third day he rose again</a:t>
            </a:r>
            <a:endParaRPr sz="1800"/>
          </a:p>
          <a:p>
            <a:pPr indent="0" lvl="0" marL="0" marR="0" rtl="0" algn="l">
              <a:lnSpc>
                <a:spcPct val="100000"/>
              </a:lnSpc>
              <a:spcBef>
                <a:spcPts val="0"/>
              </a:spcBef>
              <a:spcAft>
                <a:spcPts val="0"/>
              </a:spcAft>
              <a:buNone/>
            </a:pPr>
            <a:r>
              <a:rPr lang="en" sz="1800"/>
              <a:t>in accordance with the Scriptures;</a:t>
            </a:r>
            <a:endParaRPr sz="1800"/>
          </a:p>
          <a:p>
            <a:pPr indent="0" lvl="0" marL="0" marR="0" rtl="0" algn="l">
              <a:lnSpc>
                <a:spcPct val="100000"/>
              </a:lnSpc>
              <a:spcBef>
                <a:spcPts val="0"/>
              </a:spcBef>
              <a:spcAft>
                <a:spcPts val="0"/>
              </a:spcAft>
              <a:buNone/>
            </a:pPr>
            <a:r>
              <a:rPr lang="en" sz="1800"/>
              <a:t>he ascended into heaven</a:t>
            </a:r>
            <a:endParaRPr sz="1800"/>
          </a:p>
          <a:p>
            <a:pPr indent="0" lvl="0" marL="0" marR="0" rtl="0" algn="l">
              <a:lnSpc>
                <a:spcPct val="100000"/>
              </a:lnSpc>
              <a:spcBef>
                <a:spcPts val="0"/>
              </a:spcBef>
              <a:spcAft>
                <a:spcPts val="0"/>
              </a:spcAft>
              <a:buNone/>
            </a:pPr>
            <a:r>
              <a:rPr lang="en" sz="1800"/>
              <a:t>and is seated at the right hand of the Father.</a:t>
            </a:r>
            <a:endParaRPr sz="1800"/>
          </a:p>
          <a:p>
            <a:pPr indent="0" lvl="0" marL="0" marR="0" rtl="0" algn="l">
              <a:lnSpc>
                <a:spcPct val="100000"/>
              </a:lnSpc>
              <a:spcBef>
                <a:spcPts val="0"/>
              </a:spcBef>
              <a:spcAft>
                <a:spcPts val="0"/>
              </a:spcAft>
              <a:buNone/>
            </a:pPr>
            <a:r>
              <a:rPr lang="en" sz="1800"/>
              <a:t>He will come again in glory to judge the living and the dead,</a:t>
            </a:r>
            <a:endParaRPr sz="1800"/>
          </a:p>
          <a:p>
            <a:pPr indent="0" lvl="0" marL="0" marR="0" rtl="0" algn="l">
              <a:lnSpc>
                <a:spcPct val="100000"/>
              </a:lnSpc>
              <a:spcBef>
                <a:spcPts val="0"/>
              </a:spcBef>
              <a:spcAft>
                <a:spcPts val="0"/>
              </a:spcAft>
              <a:buNone/>
            </a:pPr>
            <a:r>
              <a:rPr lang="en" sz="1800"/>
              <a:t>and his kingdom will have no end.</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Nicene Creed (cont’d.)</a:t>
            </a:r>
            <a:endParaRPr/>
          </a:p>
        </p:txBody>
      </p:sp>
      <p:sp>
        <p:nvSpPr>
          <p:cNvPr id="116" name="Google Shape;116;p21"/>
          <p:cNvSpPr txBox="1"/>
          <p:nvPr>
            <p:ph idx="1" type="body"/>
          </p:nvPr>
        </p:nvSpPr>
        <p:spPr>
          <a:xfrm>
            <a:off x="311725" y="1423175"/>
            <a:ext cx="6426000" cy="3990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800"/>
              <a:t>We believe in the Holy Spirit, the Lord, the giver of life,</a:t>
            </a:r>
            <a:endParaRPr sz="1800"/>
          </a:p>
          <a:p>
            <a:pPr indent="0" lvl="0" marL="0" rtl="0" algn="l">
              <a:lnSpc>
                <a:spcPct val="100000"/>
              </a:lnSpc>
              <a:spcBef>
                <a:spcPts val="0"/>
              </a:spcBef>
              <a:spcAft>
                <a:spcPts val="0"/>
              </a:spcAft>
              <a:buClr>
                <a:schemeClr val="dk1"/>
              </a:buClr>
              <a:buSzPts val="1100"/>
              <a:buFont typeface="Arial"/>
              <a:buNone/>
            </a:pPr>
            <a:r>
              <a:rPr lang="en" sz="1800"/>
              <a:t>who proceeds from the Father and the Son,</a:t>
            </a:r>
            <a:endParaRPr sz="1800"/>
          </a:p>
          <a:p>
            <a:pPr indent="0" lvl="0" marL="0" rtl="0" algn="l">
              <a:lnSpc>
                <a:spcPct val="100000"/>
              </a:lnSpc>
              <a:spcBef>
                <a:spcPts val="0"/>
              </a:spcBef>
              <a:spcAft>
                <a:spcPts val="0"/>
              </a:spcAft>
              <a:buClr>
                <a:schemeClr val="dk1"/>
              </a:buClr>
              <a:buSzPts val="1100"/>
              <a:buFont typeface="Arial"/>
              <a:buNone/>
            </a:pPr>
            <a:r>
              <a:rPr lang="en" sz="1800"/>
              <a:t>who with the Father and the Son is worshiped and glorified,</a:t>
            </a:r>
            <a:endParaRPr sz="1800"/>
          </a:p>
          <a:p>
            <a:pPr indent="0" lvl="0" marL="0" rtl="0" algn="l">
              <a:lnSpc>
                <a:spcPct val="100000"/>
              </a:lnSpc>
              <a:spcBef>
                <a:spcPts val="0"/>
              </a:spcBef>
              <a:spcAft>
                <a:spcPts val="0"/>
              </a:spcAft>
              <a:buClr>
                <a:schemeClr val="dk1"/>
              </a:buClr>
              <a:buSzPts val="1100"/>
              <a:buFont typeface="Arial"/>
              <a:buNone/>
            </a:pPr>
            <a:r>
              <a:rPr lang="en" sz="1800"/>
              <a:t>who has spoken through the prophets.</a:t>
            </a:r>
            <a:endParaRPr sz="1800"/>
          </a:p>
          <a:p>
            <a:pPr indent="0" lvl="0" marL="0" rtl="0" algn="l">
              <a:lnSpc>
                <a:spcPct val="100000"/>
              </a:lnSpc>
              <a:spcBef>
                <a:spcPts val="0"/>
              </a:spcBef>
              <a:spcAft>
                <a:spcPts val="0"/>
              </a:spcAft>
              <a:buClr>
                <a:schemeClr val="dk1"/>
              </a:buClr>
              <a:buSzPts val="1100"/>
              <a:buFont typeface="Arial"/>
              <a:buNone/>
            </a:pPr>
            <a:r>
              <a:rPr lang="en" sz="1800"/>
              <a:t>We believe in one holy catholic and apostolic Church.</a:t>
            </a:r>
            <a:endParaRPr sz="1800"/>
          </a:p>
          <a:p>
            <a:pPr indent="0" lvl="0" marL="0" rtl="0" algn="l">
              <a:lnSpc>
                <a:spcPct val="100000"/>
              </a:lnSpc>
              <a:spcBef>
                <a:spcPts val="0"/>
              </a:spcBef>
              <a:spcAft>
                <a:spcPts val="0"/>
              </a:spcAft>
              <a:buClr>
                <a:schemeClr val="dk1"/>
              </a:buClr>
              <a:buSzPts val="1100"/>
              <a:buFont typeface="Arial"/>
              <a:buNone/>
            </a:pPr>
            <a:r>
              <a:rPr lang="en" sz="1800"/>
              <a:t>We acknowledge one baptism for the forgiveness of sins.</a:t>
            </a:r>
            <a:endParaRPr sz="1800"/>
          </a:p>
          <a:p>
            <a:pPr indent="0" lvl="0" marL="0" rtl="0" algn="l">
              <a:lnSpc>
                <a:spcPct val="100000"/>
              </a:lnSpc>
              <a:spcBef>
                <a:spcPts val="0"/>
              </a:spcBef>
              <a:spcAft>
                <a:spcPts val="0"/>
              </a:spcAft>
              <a:buClr>
                <a:schemeClr val="dk1"/>
              </a:buClr>
              <a:buSzPts val="1100"/>
              <a:buFont typeface="Arial"/>
              <a:buNone/>
            </a:pPr>
            <a:r>
              <a:rPr lang="en" sz="1800"/>
              <a:t>We look for the resurrection of the dead,</a:t>
            </a:r>
            <a:endParaRPr sz="1800"/>
          </a:p>
          <a:p>
            <a:pPr indent="0" lvl="0" marL="0" rtl="0" algn="l">
              <a:lnSpc>
                <a:spcPct val="100000"/>
              </a:lnSpc>
              <a:spcBef>
                <a:spcPts val="0"/>
              </a:spcBef>
              <a:spcAft>
                <a:spcPts val="0"/>
              </a:spcAft>
              <a:buClr>
                <a:schemeClr val="dk1"/>
              </a:buClr>
              <a:buSzPts val="1100"/>
              <a:buFont typeface="Arial"/>
              <a:buNone/>
            </a:pPr>
            <a:r>
              <a:rPr lang="en" sz="1800"/>
              <a:t>and the life of the world to come. Amen.</a:t>
            </a:r>
            <a:endParaRPr sz="1800"/>
          </a:p>
          <a:p>
            <a:pPr indent="0" lvl="0" marL="0" marR="0" rtl="0" algn="l">
              <a:lnSpc>
                <a:spcPct val="100000"/>
              </a:lnSpc>
              <a:spcBef>
                <a:spcPts val="0"/>
              </a:spcBef>
              <a:spcAft>
                <a:spcPts val="0"/>
              </a:spcAft>
              <a:buNone/>
            </a:pPr>
            <a:r>
              <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